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获客模型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2017-</a:t>
            </a:r>
            <a:r>
              <a:rPr kumimoji="1" lang="zh-CN" altLang="en-US" dirty="0" smtClean="0"/>
              <a:t>规划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需要的资源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(1)</a:t>
            </a:r>
            <a:r>
              <a:rPr lang="zh-CN" altLang="en-US" sz="2800" dirty="0"/>
              <a:t>申卡通过率、申卡数、权益评估的一份</a:t>
            </a:r>
            <a:r>
              <a:rPr lang="en-US" altLang="zh-CN" sz="2800" dirty="0"/>
              <a:t>excel,</a:t>
            </a:r>
            <a:r>
              <a:rPr lang="zh-CN" altLang="en-US" sz="2800" dirty="0"/>
              <a:t>用来推荐用</a:t>
            </a:r>
            <a:br>
              <a:rPr lang="zh-CN" altLang="en-US" sz="2800" dirty="0"/>
            </a:br>
            <a:r>
              <a:rPr lang="en-US" altLang="zh-CN" sz="2800" dirty="0"/>
              <a:t>(2)PM</a:t>
            </a:r>
            <a:r>
              <a:rPr lang="zh-CN" altLang="en-US" sz="2800" dirty="0"/>
              <a:t>资源</a:t>
            </a:r>
            <a:r>
              <a:rPr lang="en-US" altLang="zh-CN" sz="2800" dirty="0"/>
              <a:t>:</a:t>
            </a:r>
            <a:r>
              <a:rPr lang="zh-CN" altLang="en-US" sz="2800" dirty="0"/>
              <a:t>推荐文案，以及推荐卡页面的展示，怎样才能吸引用户点击办卡</a:t>
            </a:r>
            <a:r>
              <a:rPr lang="en-US" altLang="zh-CN" sz="2800" dirty="0"/>
              <a:t>(</a:t>
            </a:r>
            <a:r>
              <a:rPr lang="zh-CN" altLang="en-US" sz="2800" dirty="0"/>
              <a:t>即产品形式</a:t>
            </a:r>
            <a:r>
              <a:rPr lang="en-US" altLang="zh-CN" sz="2800" dirty="0"/>
              <a:t>)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en-US" altLang="zh-CN" sz="2800" dirty="0"/>
              <a:t>(3)FE</a:t>
            </a:r>
            <a:r>
              <a:rPr lang="zh-CN" altLang="en-US" sz="2800" dirty="0"/>
              <a:t>资源</a:t>
            </a:r>
            <a:r>
              <a:rPr lang="en-US" altLang="zh-CN" sz="2800" dirty="0"/>
              <a:t>:</a:t>
            </a:r>
            <a:r>
              <a:rPr lang="zh-CN" altLang="en-US" sz="2800" dirty="0"/>
              <a:t>推荐卡页面编写</a:t>
            </a:r>
            <a:br>
              <a:rPr lang="zh-CN" altLang="en-US" sz="2800" dirty="0"/>
            </a:br>
            <a:r>
              <a:rPr lang="en-US" altLang="zh-CN" sz="2800" dirty="0"/>
              <a:t>(4)</a:t>
            </a:r>
            <a:r>
              <a:rPr lang="zh-CN" altLang="en-US" sz="2800" dirty="0"/>
              <a:t>短信资源</a:t>
            </a:r>
            <a:br>
              <a:rPr lang="zh-CN" altLang="en-US" sz="2800" dirty="0"/>
            </a:br>
            <a:r>
              <a:rPr lang="en-US" altLang="zh-CN" sz="2800" dirty="0"/>
              <a:t>(5)</a:t>
            </a:r>
            <a:r>
              <a:rPr lang="zh-CN" altLang="en-US" sz="2800" dirty="0"/>
              <a:t>机器资源，大数据部门对应权限申请下来后，需要机器提供服务</a:t>
            </a:r>
            <a:br>
              <a:rPr lang="zh-CN" altLang="en-US" sz="2800" dirty="0"/>
            </a:br>
            <a:r>
              <a:rPr lang="en-US" altLang="zh-CN" sz="2800" dirty="0"/>
              <a:t>(6)QA</a:t>
            </a:r>
            <a:r>
              <a:rPr lang="zh-CN" altLang="en-US" sz="2800" dirty="0"/>
              <a:t>资源，用来测试获客平台的数据收集以及概率计算机制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10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竞品分析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51</a:t>
            </a:r>
            <a:r>
              <a:rPr kumimoji="1" lang="zh-CN" altLang="en-US" dirty="0" smtClean="0"/>
              <a:t>信用卡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zh-CN" altLang="en-US" dirty="0" smtClean="0"/>
              <a:t>通过在其平台的账单信息来判断当前用户是否能够申卡成功。</a:t>
            </a:r>
          </a:p>
          <a:p>
            <a:pPr lvl="1"/>
            <a:r>
              <a:rPr kumimoji="1" lang="zh-CN" altLang="en-US" dirty="0" smtClean="0"/>
              <a:t>其劣势在于只有用户的账单数据，没有其它数据来源。</a:t>
            </a:r>
            <a:endParaRPr kumimoji="1" lang="en-US" altLang="zh-CN" dirty="0" smtClean="0"/>
          </a:p>
          <a:p>
            <a:pPr marL="201168" lvl="1" indent="0">
              <a:buNone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69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我们的优势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1.</a:t>
            </a:r>
            <a:r>
              <a:rPr lang="zh-CN" altLang="en-US" sz="4000" dirty="0" smtClean="0"/>
              <a:t>百度的大数据</a:t>
            </a:r>
          </a:p>
          <a:p>
            <a:r>
              <a:rPr kumimoji="1" lang="en-US" altLang="zh-CN" sz="4000" dirty="0" smtClean="0"/>
              <a:t>2.</a:t>
            </a:r>
            <a:r>
              <a:rPr kumimoji="1" lang="zh-CN" altLang="en-US" sz="4000" dirty="0" smtClean="0"/>
              <a:t>先进的机器学习算法</a:t>
            </a:r>
          </a:p>
          <a:p>
            <a:r>
              <a:rPr kumimoji="1" lang="en-US" altLang="zh-CN" sz="4000" dirty="0" smtClean="0"/>
              <a:t>3.</a:t>
            </a:r>
            <a:r>
              <a:rPr kumimoji="1" lang="zh-CN" altLang="en-US" sz="4000" dirty="0" smtClean="0"/>
              <a:t>依托百度信用卡中心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946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我们的方案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692" y="1846448"/>
            <a:ext cx="7081576" cy="37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先进的机器学习算法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49" y="1917931"/>
            <a:ext cx="5285650" cy="39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开卡模型迭代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893" y="1873972"/>
            <a:ext cx="91378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我们的劣势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没有先发优势</a:t>
            </a:r>
          </a:p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百度信用卡中心流量较小</a:t>
            </a:r>
          </a:p>
          <a:p>
            <a:pPr marL="0" indent="0">
              <a:buNone/>
            </a:pP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人力有限</a:t>
            </a:r>
          </a:p>
        </p:txBody>
      </p:sp>
    </p:spTree>
    <p:extLst>
      <p:ext uri="{BB962C8B-B14F-4D97-AF65-F5344CB8AC3E}">
        <p14:creationId xmlns:p14="http://schemas.microsoft.com/office/powerpoint/2010/main" val="14481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实施路径和阶段性目标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9230" y="1999961"/>
            <a:ext cx="4254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算法规划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一期</a:t>
            </a:r>
          </a:p>
          <a:p>
            <a:r>
              <a:rPr lang="zh-CN" altLang="en-US" dirty="0"/>
              <a:t>以钱包用户的开卡信息以及大搜的用户画像信息为基础，抽取用户的年龄、学历、邮箱、手机号、开卡类型、城市等重要特征，构造出初始的训练数据集。使用</a:t>
            </a:r>
            <a:r>
              <a:rPr lang="en-US" altLang="zh-CN" dirty="0"/>
              <a:t>GBDT</a:t>
            </a:r>
            <a:r>
              <a:rPr lang="zh-CN" altLang="en-US" dirty="0"/>
              <a:t>、随机森林等集成学习方法，生成泛化能力极强的分类器，根据输入用户的特征预测其开卡是否能成功。</a:t>
            </a:r>
          </a:p>
          <a:p>
            <a:r>
              <a:rPr lang="zh-CN" altLang="en-US" dirty="0"/>
              <a:t>验证营销效果：使用 蒙特卡洛模拟 随机选取</a:t>
            </a:r>
            <a:r>
              <a:rPr lang="en-US" altLang="zh-CN" dirty="0"/>
              <a:t>10W</a:t>
            </a:r>
            <a:r>
              <a:rPr lang="zh-CN" altLang="en-US" dirty="0"/>
              <a:t>名钱包用户进行信用卡开卡短信推荐，再根据预测模型，从钱包用户出提取出</a:t>
            </a:r>
            <a:r>
              <a:rPr lang="en-US" altLang="zh-CN" dirty="0"/>
              <a:t>10W</a:t>
            </a:r>
            <a:r>
              <a:rPr lang="zh-CN" altLang="en-US" dirty="0"/>
              <a:t>名可能开卡成功的用户，以随机选取组的结果为基准，对比我们模型的转化率和开卡成功率。</a:t>
            </a:r>
          </a:p>
          <a:p>
            <a:r>
              <a:rPr lang="zh-CN" altLang="en-US" b="1" dirty="0"/>
              <a:t>二期</a:t>
            </a:r>
          </a:p>
          <a:p>
            <a:r>
              <a:rPr lang="zh-CN" altLang="en-US" dirty="0"/>
              <a:t>以一期的营销数据为训练集，抽取出 点击短信申请用户的共性特征，从钱包用户中选取出符合营销特征的用户，进行垂直的用户短信营销。</a:t>
            </a:r>
          </a:p>
          <a:p>
            <a:r>
              <a:rPr lang="zh-CN" altLang="en-US" dirty="0"/>
              <a:t>以用户画像信息为基础，通过回归的机器学习方法，计算出每个用户的开卡成功率，对不同开卡成功率区间的用户进行分批次短信营销，对比短信转化率和开卡成功率。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4907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28</TotalTime>
  <Words>336</Words>
  <Application>Microsoft Macintosh PowerPoint</Application>
  <PresentationFormat>宽屏</PresentationFormat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宋体</vt:lpstr>
      <vt:lpstr>怀旧</vt:lpstr>
      <vt:lpstr>获客模型</vt:lpstr>
      <vt:lpstr>竞品分析</vt:lpstr>
      <vt:lpstr>我们的优势</vt:lpstr>
      <vt:lpstr>我们的方案</vt:lpstr>
      <vt:lpstr>先进的机器学习算法</vt:lpstr>
      <vt:lpstr>开卡模型迭代</vt:lpstr>
      <vt:lpstr>我们的劣势</vt:lpstr>
      <vt:lpstr>实施路径和阶段性目标 </vt:lpstr>
      <vt:lpstr>算法规划</vt:lpstr>
      <vt:lpstr>需要的资源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获客模型</dc:title>
  <dc:creator>Microsoft Office 用户</dc:creator>
  <cp:lastModifiedBy>Microsoft Office 用户</cp:lastModifiedBy>
  <cp:revision>5</cp:revision>
  <dcterms:created xsi:type="dcterms:W3CDTF">2017-06-12T11:38:41Z</dcterms:created>
  <dcterms:modified xsi:type="dcterms:W3CDTF">2017-06-13T02:11:11Z</dcterms:modified>
</cp:coreProperties>
</file>